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67" autoAdjust="0"/>
  </p:normalViewPr>
  <p:slideViewPr>
    <p:cSldViewPr snapToGrid="0">
      <p:cViewPr varScale="1">
        <p:scale>
          <a:sx n="76" d="100"/>
          <a:sy n="76" d="100"/>
        </p:scale>
        <p:origin x="8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D9B43D-6DEB-4793-A80D-96F3A4F10118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62385-C0AE-4814-9CFB-46E6F6D981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78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62385-C0AE-4814-9CFB-46E6F6D9816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3853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7FE655-A858-4C6B-8B0E-731EC8E69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3220A5-F347-4F2C-B3A2-28948C191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90BFAB-ADC1-4D17-9895-F98FA7B5F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2BCED4-A96C-46F8-9178-2E5C86B8D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0B7256-17FE-43CF-B286-3FDEEE9A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34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44CA73-EA2A-4DA6-952E-1FADD5EE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3221D50-0E21-45A3-8E99-5BF6C0BA4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CD86AA-605F-4FC1-8D19-BABDD4A54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E8F1BF-EFEF-4642-A7E0-2CAD0871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0D35B7-3D1D-4F32-9517-3D3B12D96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470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115AEA5-A8A5-4ACF-B933-575A2689DF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8B16BC-C8EE-463C-A48A-210B3E477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5ED588-E28E-4075-A73A-D9D2D18F5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7030C9-F98A-4E02-A1B8-746204DBB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BF66B3-AAA7-4357-967E-F7978A95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1761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14ACEC-F012-4ED8-93BC-B987B37D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E7EF62-44DB-4F75-B9DB-9A601CE2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F08F17-85FD-4FB1-9AA6-66F5FED3C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3C148F-8B02-4449-9D20-75007C956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FE0DF7-3110-43CA-A8EC-CA9845D71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085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C1B732-3E32-472E-AB3E-873B50F00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9A98E0-0AA4-446B-9278-070CEC3DB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442D18-FBF8-47B4-8016-6879023BE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3CF4C2-369B-430F-A144-EE23C3728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55BCBF-7C99-4CB1-87C2-F21C7DA4E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0597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9E6E5-F869-47E8-8534-87820D32E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F9DA47-BC29-4901-BEBE-62516C1D7C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380128C-4CA3-46CF-89B3-65333ED4A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3B3D070-6DA2-400D-9BCF-D8650EFC7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16819C-962E-4186-953B-95D5E9B84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49B2953-6B5A-4D72-9FEE-0E03A9952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952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5D26D1-7ECD-4164-95E6-12EC33C15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C3B8E5-E0FD-43A3-BEE0-4082BE194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9C15639-E017-4939-881E-EE9A30138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799F7A8-3001-468E-9AE1-1FD8201A8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73D3A4-0966-4574-9533-40C783F66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386E0C-E71B-4185-B6C2-99B14CB3A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35A211A-8741-4FAA-9207-5B7DF8B8C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3C0B4E6-4346-47A0-AB7E-4362A322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3936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A11725-725C-4B26-A863-649D48C3C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9FB17C2-F852-4D0C-BC01-F3227F9AA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3227647-09D2-46E0-A68C-4032A76F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46D7C06-9AD6-4FCB-ADC9-194461D7C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29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0DD5CFB-9EB2-4F55-B3D7-587E983F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351368B-AE1D-4C5A-895B-0A9595C87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D51DD3-809E-45E0-AECC-9F07F68E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92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BCDDAB-12FC-4752-AD73-F573A2C38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CEA1F0-C941-4AC0-B287-33D7810B9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2238C84-8AC6-4020-8656-43317B2A0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B9AA5A-AFAA-4AE8-8CA9-07004E5A4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A49195-9D83-4414-8001-3790B11BD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D692C48-2F1D-4715-9A41-DB23178C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58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ED89F0-67EB-4B3B-8F6F-DE951BAE2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79BF74C-6FB1-40D9-B11D-FD457C26E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62DF1FD-A118-47C8-8569-EE14E926A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E736AC-87FD-4FB3-A04C-1BCA68A4C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3C9D81-160B-456B-9212-2D261B5B6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0E3E94C-A0FF-4B6D-8A4C-D07B985CC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15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44068-C135-41B0-BDB4-F0F6CA438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FE172E-10B2-443F-ABE5-707AC76E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AA3DF4-28AF-4AD3-B744-7244FACDDF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69608-FFC2-4515-ABF6-F569EA3880AE}" type="datetimeFigureOut">
              <a:rPr lang="ru-RU" smtClean="0"/>
              <a:t>31.05.2024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AC2B9A-4686-409C-964B-4C82014C6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141B28-F564-4868-9C5B-D72015502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A9CC3-9E2F-4CC6-84B0-B9CAB04D04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2820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Picture background">
            <a:extLst>
              <a:ext uri="{FF2B5EF4-FFF2-40B4-BE49-F238E27FC236}">
                <a16:creationId xmlns:a16="http://schemas.microsoft.com/office/drawing/2014/main" id="{29719A22-F604-4AC8-B49E-E4C7FAE7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261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54" y="351405"/>
            <a:ext cx="2171551" cy="24006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12049" y="351405"/>
            <a:ext cx="729077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ru-RU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МИНОБРНАУКИ РОССИИ</a:t>
            </a:r>
            <a:endParaRPr lang="ru-RU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 образования</a:t>
            </a: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университет»</a:t>
            </a:r>
          </a:p>
          <a:p>
            <a:pPr algn="ctr"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РТУ МИРЭА</a:t>
            </a: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 </a:t>
            </a: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Кафедра вычислительной техники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24089" y="3409781"/>
            <a:ext cx="881042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b="0" i="0" u="none" strike="noStrike" cap="none" spc="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Ознакомительная практика на тему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ru-RU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«Конвертация Изображения в </a:t>
            </a:r>
            <a:r>
              <a:rPr lang="en-US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ASCII-art</a:t>
            </a:r>
            <a:r>
              <a:rPr lang="ru-RU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57701" y="5542187"/>
            <a:ext cx="7243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ИКБО-44-23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Закиров И.А.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Холмогоров В.В.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979F5853-D3D0-409E-87B4-105C4DFB0175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31365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Picture background">
            <a:extLst>
              <a:ext uri="{FF2B5EF4-FFF2-40B4-BE49-F238E27FC236}">
                <a16:creationId xmlns:a16="http://schemas.microsoft.com/office/drawing/2014/main" id="{29719A22-F604-4AC8-B49E-E4C7FAE7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2610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54" y="351405"/>
            <a:ext cx="2171551" cy="24006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12049" y="351405"/>
            <a:ext cx="729077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ru-RU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МИНОБРНАУКИ РОССИИ</a:t>
            </a:r>
            <a:endParaRPr lang="ru-RU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 образования</a:t>
            </a:r>
          </a:p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университет»</a:t>
            </a:r>
          </a:p>
          <a:p>
            <a:pPr algn="ctr"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РТУ МИРЭА</a:t>
            </a: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 </a:t>
            </a:r>
          </a:p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Кафедра вычислительной техники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24089" y="3409781"/>
            <a:ext cx="881042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 на тему:</a:t>
            </a:r>
          </a:p>
          <a:p>
            <a:pPr algn="ctr"/>
            <a:r>
              <a:rPr lang="ru-RU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«Конвертация Изображения в </a:t>
            </a:r>
            <a:r>
              <a:rPr lang="en-US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ASCII-art</a:t>
            </a:r>
            <a:r>
              <a:rPr lang="ru-RU" sz="3600" b="1" dirty="0">
                <a:ln>
                  <a:solidFill>
                    <a:schemeClr val="tx1"/>
                  </a:solidFill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57701" y="5542187"/>
            <a:ext cx="7243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ИКБО-44-23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Закиров И.А.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Холмогоров В.В.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9AD1B71C-4F56-48E6-AC55-C6491D466D25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164563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10">
            <a:extLst>
              <a:ext uri="{FF2B5EF4-FFF2-40B4-BE49-F238E27FC236}">
                <a16:creationId xmlns:a16="http://schemas.microsoft.com/office/drawing/2014/main" id="{8910AC51-E2B1-469E-8388-AA5908680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782" y="216110"/>
            <a:ext cx="6050926" cy="6050926"/>
          </a:xfrm>
          <a:prstGeom prst="rect">
            <a:avLst/>
          </a:prstGeom>
        </p:spPr>
      </p:pic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2736F8F5-6DBC-4D80-ACE2-0CC4EB6DC6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26" t="23056" r="710"/>
          <a:stretch/>
        </p:blipFill>
        <p:spPr bwMode="auto">
          <a:xfrm>
            <a:off x="2085975" y="4209392"/>
            <a:ext cx="4010025" cy="263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B7990-6286-433F-8B32-16BA33CB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10" y="165417"/>
            <a:ext cx="4942840" cy="1365568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ea typeface="Amiri" panose="00000500000000000000" pitchFamily="2" charset="-78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78670C-4120-4702-8EA7-21D12C10B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10" y="1182052"/>
            <a:ext cx="5673090" cy="422306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Из-за ограничений стандартных графических редакторов пользователи не могут легко преобразовывать изображения в ASCII-арт и делиться ими со своими друзьями.</a:t>
            </a: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AE6B5EC1-86AF-4959-B03D-3C92DB6E46F2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484084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49" y="35707"/>
            <a:ext cx="7167880" cy="1202224"/>
          </a:xfrm>
        </p:spPr>
        <p:txBody>
          <a:bodyPr>
            <a:noAutofit/>
          </a:bodyPr>
          <a:lstStyle/>
          <a:p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Предметная область</a:t>
            </a:r>
            <a:endParaRPr lang="ru-RU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C5649F-A0FD-4D22-9A19-DBDCE6479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7429" y="1698531"/>
            <a:ext cx="5918200" cy="438213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4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 создать систему для преобразования изображений в ASCII-арт через консольное приложение.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022785-A3D9-40F1-9218-2A5BE42F5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30166" y="618497"/>
            <a:ext cx="4361834" cy="5001569"/>
          </a:xfrm>
          <a:prstGeom prst="rect">
            <a:avLst/>
          </a:prstGeom>
        </p:spPr>
      </p:pic>
      <p:sp>
        <p:nvSpPr>
          <p:cNvPr id="9" name="Овал 8">
            <a:extLst>
              <a:ext uri="{FF2B5EF4-FFF2-40B4-BE49-F238E27FC236}">
                <a16:creationId xmlns:a16="http://schemas.microsoft.com/office/drawing/2014/main" id="{E1116439-A12A-4843-8497-BE5AAB77292B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58760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181350"/>
            <a:ext cx="5775960" cy="859846"/>
          </a:xfrm>
        </p:spPr>
        <p:txBody>
          <a:bodyPr>
            <a:normAutofit/>
          </a:bodyPr>
          <a:lstStyle/>
          <a:p>
            <a:r>
              <a:rPr lang="ru-RU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 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49F8CEC3-B8FB-418F-BD68-E8C38075B25A}"/>
              </a:ext>
            </a:extLst>
          </p:cNvPr>
          <p:cNvSpPr txBox="1">
            <a:spLocks/>
          </p:cNvSpPr>
          <p:nvPr/>
        </p:nvSpPr>
        <p:spPr>
          <a:xfrm>
            <a:off x="543560" y="1050506"/>
            <a:ext cx="5996388" cy="4382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онвертация изображений в 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ASCII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art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algn="just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озможность создания запроса на конвертацию изображения;</a:t>
            </a:r>
          </a:p>
          <a:p>
            <a:pPr algn="just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Получение конечного результата;</a:t>
            </a:r>
            <a:endParaRPr lang="ru-RU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endParaRPr lang="ru-RU" sz="2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DC74FE3A-11F9-4EC7-8DC2-94905D0C0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153" y="4918533"/>
            <a:ext cx="4794677" cy="269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0CC1F15F-01AF-4D80-900F-EA72A1D5E260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7919D0D-67D3-4352-9232-2D7536D49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691" y="456450"/>
            <a:ext cx="6809269" cy="510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66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4344" y="234431"/>
            <a:ext cx="6257616" cy="1113872"/>
          </a:xfrm>
        </p:spPr>
        <p:txBody>
          <a:bodyPr>
            <a:normAutofit/>
          </a:bodyPr>
          <a:lstStyle/>
          <a:p>
            <a:r>
              <a:rPr lang="ru-RU" sz="4900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аналогов</a:t>
            </a:r>
            <a:endParaRPr lang="ru-RU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C5649F-A0FD-4D22-9A19-DBDCE6479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3567" y="1229064"/>
            <a:ext cx="5178353" cy="4239723"/>
          </a:xfrm>
        </p:spPr>
        <p:txBody>
          <a:bodyPr numCol="1">
            <a:normAutofit fontScale="92500"/>
          </a:bodyPr>
          <a:lstStyle/>
          <a:p>
            <a:pPr algn="just">
              <a:lnSpc>
                <a:spcPct val="310000"/>
              </a:lnSpc>
              <a:buFont typeface="Wingdings" panose="05000000000000000000" pitchFamily="2" charset="2"/>
              <a:buChar char="Ø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ASCII-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Generator.site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310000"/>
              </a:lnSpc>
              <a:buFont typeface="Wingdings" panose="05000000000000000000" pitchFamily="2" charset="2"/>
              <a:buChar char="Ø"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asciiart.eu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3FBFA1-CA57-4B31-9228-B6ABBE139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91" y="1094277"/>
            <a:ext cx="5614344" cy="4374510"/>
          </a:xfrm>
          <a:prstGeom prst="rect">
            <a:avLst/>
          </a:prstGeom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5D5F0D9F-757C-470E-9781-E59FC3BC79D3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0517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181350"/>
            <a:ext cx="5775960" cy="859846"/>
          </a:xfrm>
        </p:spPr>
        <p:txBody>
          <a:bodyPr>
            <a:normAutofit/>
          </a:bodyPr>
          <a:lstStyle/>
          <a:p>
            <a:r>
              <a:rPr lang="ru-RU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системы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49F8CEC3-B8FB-418F-BD68-E8C38075B25A}"/>
              </a:ext>
            </a:extLst>
          </p:cNvPr>
          <p:cNvSpPr txBox="1">
            <a:spLocks/>
          </p:cNvSpPr>
          <p:nvPr/>
        </p:nvSpPr>
        <p:spPr>
          <a:xfrm>
            <a:off x="543560" y="1050506"/>
            <a:ext cx="4861560" cy="43821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5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возможность преобразования требуемых изображений в </a:t>
            </a:r>
            <a:r>
              <a:rPr lang="en-US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ASCII</a:t>
            </a:r>
            <a:r>
              <a:rPr lang="ru-RU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en-US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art</a:t>
            </a:r>
            <a:r>
              <a:rPr lang="ru-RU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ru-RU" sz="2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удобство использования приложения;</a:t>
            </a:r>
            <a:endParaRPr lang="ru-RU" sz="2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  <a:spcBef>
                <a:spcPts val="2400"/>
              </a:spcBef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ru-RU" sz="24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возможность использования приложения без подключения к интернету;</a:t>
            </a:r>
            <a:endParaRPr lang="ru-RU" sz="24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801E0ED7-AC75-4585-A853-D834F89513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882" y="1050506"/>
            <a:ext cx="5988908" cy="4491681"/>
          </a:xfrm>
          <a:prstGeom prst="rect">
            <a:avLst/>
          </a:prstGeom>
          <a:pattFill prst="dotDmnd">
            <a:fgClr>
              <a:schemeClr val="accent1"/>
            </a:fgClr>
            <a:bgClr>
              <a:schemeClr val="bg1"/>
            </a:bgClr>
          </a:patt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softEdge rad="342900"/>
          </a:effectLst>
        </p:spPr>
      </p:pic>
      <p:sp>
        <p:nvSpPr>
          <p:cNvPr id="16" name="Овал 15">
            <a:extLst>
              <a:ext uri="{FF2B5EF4-FFF2-40B4-BE49-F238E27FC236}">
                <a16:creationId xmlns:a16="http://schemas.microsoft.com/office/drawing/2014/main" id="{22FBB24E-7CEE-4AE5-ADFF-56D61D28FA0A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46682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1"/>
            <a:ext cx="11160760" cy="1202224"/>
          </a:xfrm>
        </p:spPr>
        <p:txBody>
          <a:bodyPr>
            <a:noAutofit/>
          </a:bodyPr>
          <a:lstStyle/>
          <a:p>
            <a:pPr algn="ctr"/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Инструментарий</a:t>
            </a:r>
            <a:endParaRPr lang="ru-RU" sz="4000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83319F-8B50-40DB-B200-C76A387E42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00" r="22355"/>
          <a:stretch/>
        </p:blipFill>
        <p:spPr>
          <a:xfrm>
            <a:off x="1687079" y="989237"/>
            <a:ext cx="8873721" cy="40449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4ACC90D-5E5D-4888-88FC-7EF4C86FD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0" t="73798" r="34333"/>
          <a:stretch/>
        </p:blipFill>
        <p:spPr>
          <a:xfrm>
            <a:off x="4122892" y="5065193"/>
            <a:ext cx="3946216" cy="1792807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40FD9B13-1C20-4BF0-9257-6D30789D3BF1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497609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577FAB-ADEF-436A-90CF-7BA1E9D6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93" y="181350"/>
            <a:ext cx="12026014" cy="965199"/>
          </a:xfrm>
        </p:spPr>
        <p:txBody>
          <a:bodyPr>
            <a:noAutofit/>
          </a:bodyPr>
          <a:lstStyle/>
          <a:p>
            <a:r>
              <a:rPr lang="ru-RU" sz="4000" b="1" cap="all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Модель работы программной системы</a:t>
            </a:r>
            <a:endParaRPr lang="ru-RU" sz="8000" b="1" cap="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149983F-1293-43AD-A1C5-BBA98A7F31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901" y="939799"/>
            <a:ext cx="7938198" cy="5663009"/>
          </a:xfrm>
        </p:spPr>
      </p:pic>
      <p:sp>
        <p:nvSpPr>
          <p:cNvPr id="14" name="Овал 13">
            <a:extLst>
              <a:ext uri="{FF2B5EF4-FFF2-40B4-BE49-F238E27FC236}">
                <a16:creationId xmlns:a16="http://schemas.microsoft.com/office/drawing/2014/main" id="{59DF0B71-C182-48DF-9AB3-74C13995974F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4104FD-BCC4-4C34-BD8A-2D32FF8E3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" y="1904998"/>
            <a:ext cx="2714729" cy="203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03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B7990-6286-433F-8B32-16BA33CB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10" y="165417"/>
            <a:ext cx="11346180" cy="1365568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ea typeface="Amiri" panose="00000500000000000000" pitchFamily="2" charset="-78"/>
                <a:cs typeface="Times New Roman" panose="02020603050405020304" pitchFamily="18" charset="0"/>
              </a:rPr>
              <a:t>РЕЗУЛЬТАТ РАБОТЫ ПРИЛОЖЕНИЯ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F80C15-88BC-4A2B-B382-B4F58A40F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135" y="1332671"/>
            <a:ext cx="8817730" cy="4514604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07092782-07CC-4B82-AF54-65CF3D5D7FE0}"/>
              </a:ext>
            </a:extLst>
          </p:cNvPr>
          <p:cNvSpPr/>
          <p:nvPr/>
        </p:nvSpPr>
        <p:spPr>
          <a:xfrm>
            <a:off x="422910" y="5648960"/>
            <a:ext cx="863600" cy="86341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0F1C3A-CD6D-42CC-8682-ED38246B76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50" y="4116887"/>
            <a:ext cx="3593228" cy="239548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29A324C-9D6D-449A-9B16-CA867D2493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95" t="13625" r="12129" b="39971"/>
          <a:stretch/>
        </p:blipFill>
        <p:spPr>
          <a:xfrm>
            <a:off x="5011565" y="1998777"/>
            <a:ext cx="3104941" cy="318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146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1302</TotalTime>
  <Words>207</Words>
  <Application>Microsoft Office PowerPoint</Application>
  <PresentationFormat>Широкоэкранный</PresentationFormat>
  <Paragraphs>53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Тема Office</vt:lpstr>
      <vt:lpstr>Презентация PowerPoint</vt:lpstr>
      <vt:lpstr>АКТУАЛЬНОСТЬ</vt:lpstr>
      <vt:lpstr>Предметная область</vt:lpstr>
      <vt:lpstr>  Цели и задачи </vt:lpstr>
      <vt:lpstr>Анализ аналогов</vt:lpstr>
      <vt:lpstr> задачи системы</vt:lpstr>
      <vt:lpstr>Инструментарий</vt:lpstr>
      <vt:lpstr>Модель работы программной системы</vt:lpstr>
      <vt:lpstr>РЕЗУЛЬТАТ РАБОТЫ ПРИЛОЖЕНИЯ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Искандер Закиров</dc:creator>
  <cp:lastModifiedBy>Искандер Закиров</cp:lastModifiedBy>
  <cp:revision>37</cp:revision>
  <dcterms:created xsi:type="dcterms:W3CDTF">2024-05-28T22:09:06Z</dcterms:created>
  <dcterms:modified xsi:type="dcterms:W3CDTF">2024-05-31T09:33:34Z</dcterms:modified>
</cp:coreProperties>
</file>

<file path=docProps/thumbnail.jpeg>
</file>